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3" r:id="rId5"/>
    <p:sldId id="261" r:id="rId6"/>
    <p:sldId id="262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8DFE1-26EA-403C-9510-B55C7E6C7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2D3CE7-0F0C-485A-B9FE-FBED21BBD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DB1C19-9320-4DB5-B707-BF2B061D5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E1B8F9-F34E-40F1-BAE2-DB3E1F11B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2DCD82-8F7A-4663-9947-FFB95A282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786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E8DE4-8408-480E-89D7-B9348F81C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2D51DE-298A-4E4E-8C12-42A65DDAF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2A5481-8627-4A02-84C4-4AC610DB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341312-8442-480E-953B-D11D4D81D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E0D6F-181C-4663-A8FD-BFC309350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19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34C0AC6-BD27-47BA-B3F2-39E17A282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6F6A22-AAC8-4A44-94DF-83420968D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F1B6D8-02A6-432F-BA21-D38CE00AC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82D316-4CC9-4B69-B2D1-DE60F2422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360C1C-B139-443E-B1D7-03E516AF6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105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D54FF-5FE7-401E-A654-117B45832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1F1B65-D593-4DE9-AB82-61B45952E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336E7-1610-4C6B-B7C8-121DE0855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5A7B6E-49BA-42CF-8FF2-2D87188E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C46AB2-5A41-4B1A-AD45-132ABAE4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097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94415-80DF-4275-A71D-32DACC26D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F55685-2853-476D-80B7-062881D00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FFE17-837B-4F9A-999A-9D09F1CC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3FFEA8-85D3-470F-8EE5-B7743655A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8CED45-F836-4F58-8A76-A2FFF5F0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829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704FB-E1E5-49D3-886F-C4E673DDF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84C9B1-5150-40AD-A688-3D1C1B5FF5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C9448D-6BB5-4F4B-BB8C-4D92E947A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7C86AD-E64C-407C-8887-BEE1B6CC8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2A7BCE-7CC4-42D0-A04E-4E2DB3B14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F1C5D1-17BD-4DD6-BC7F-4BAD4BCBC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45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20521-7D9C-4F92-8AAA-717E14316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F2641C-99CA-44E2-837B-E2827BD66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24B7C8-5156-4F8D-B221-631CC82E6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EE25147-9F14-45DE-867E-E8191F256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E456A6-3AC8-4D6B-893B-4A3B1E628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EFE0C2-0790-4504-AB54-4D893ACF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59C14D-559A-4437-888A-07F7A794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9C58B01-B2D5-49DD-9C54-E8D5C624F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1624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E89F2-C853-41C9-940A-EA7495316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CA5431B-CB8F-4237-85A8-F3EB29AB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7EE3EA2-D232-48C3-AB7B-77888A68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3144D6-171E-47EC-839D-8D9EF13F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463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A2B9BE-8218-492F-AA1C-67C170F75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54A56F5-976D-473F-8A24-E2972E5AE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40C41E-4016-4437-A461-637D91E7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095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C56E8-A565-4CE1-8E93-CC868AD6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AC01CC-AC96-4E26-9AB9-62AB2D4CB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D4C10B-18D7-49D4-BE86-60D2E5AE5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9269AD-751D-4262-904E-E6CC8D292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755DB8-1625-4517-841C-B5B67CE23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3A35E5-D2C6-4708-95A5-3465FF136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929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DA8FE5-857A-49A1-B819-C4DCE47B3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23BC89-ECAC-4FDB-A3B9-1463CBFC2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E4AEF0-3DB1-40A2-9D24-591C8EE3D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234DB1-DAEC-4977-B1EF-C6079B75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9B6245-A8C6-4025-9605-3D47521C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F9FBD0-99DC-41B8-A17C-45F0E17A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030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B4FB83-C434-4A33-B432-6D9DE879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BF7354-5674-4845-ADB2-148209509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E6606D-6844-4BD0-8CCD-58839E3B08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8633E-7CE3-4E7A-A78C-839976AC5116}" type="datetimeFigureOut">
              <a:rPr lang="es-CO" smtClean="0"/>
              <a:t>27/10/2022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B15031-F929-4E38-9D66-D1E2BEF32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402AF4-DB51-4A31-A0BF-0A581E3E7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816FB-39F3-4381-95F8-830FCA48BCB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376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4613B4A9-1C7C-4729-A016-AB42D3979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C564F603-6E3B-44BD-9286-C5E5F19042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36" r="1" b="1"/>
          <a:stretch/>
        </p:blipFill>
        <p:spPr>
          <a:xfrm>
            <a:off x="329316" y="10"/>
            <a:ext cx="11862684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pic>
        <p:nvPicPr>
          <p:cNvPr id="1026" name="Picture 2" descr="Corporación Universitaria Remington">
            <a:extLst>
              <a:ext uri="{FF2B5EF4-FFF2-40B4-BE49-F238E27FC236}">
                <a16:creationId xmlns:a16="http://schemas.microsoft.com/office/drawing/2014/main" id="{09AF7534-BA75-4A6D-B346-588092568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4836" y="2023294"/>
            <a:ext cx="2690352" cy="72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81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9A9F6991-A370-444C-893F-2A0D84A10FBE}"/>
              </a:ext>
            </a:extLst>
          </p:cNvPr>
          <p:cNvSpPr/>
          <p:nvPr/>
        </p:nvSpPr>
        <p:spPr>
          <a:xfrm>
            <a:off x="1518657" y="39093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FED1C30-91A2-4CFA-BFEC-DB1B51C2ADEE}"/>
              </a:ext>
            </a:extLst>
          </p:cNvPr>
          <p:cNvSpPr txBox="1"/>
          <p:nvPr/>
        </p:nvSpPr>
        <p:spPr>
          <a:xfrm>
            <a:off x="1054831" y="3386171"/>
            <a:ext cx="1457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err="1"/>
              <a:t>Adm</a:t>
            </a:r>
            <a:r>
              <a:rPr lang="es-CO" sz="1400" dirty="0"/>
              <a:t>. De </a:t>
            </a:r>
          </a:p>
          <a:p>
            <a:pPr algn="ctr"/>
            <a:r>
              <a:rPr lang="es-CO" sz="1400" dirty="0"/>
              <a:t>Procesos (</a:t>
            </a:r>
            <a:r>
              <a:rPr lang="es-CO" sz="1400" dirty="0" err="1"/>
              <a:t>Cpu</a:t>
            </a:r>
            <a:r>
              <a:rPr lang="es-CO" sz="1400" dirty="0"/>
              <a:t>)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2725592-7BC1-47FE-B067-62F16F174A98}"/>
              </a:ext>
            </a:extLst>
          </p:cNvPr>
          <p:cNvSpPr/>
          <p:nvPr/>
        </p:nvSpPr>
        <p:spPr>
          <a:xfrm>
            <a:off x="4096205" y="39093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A682B1E-9E9E-4CD5-89C1-C0BBF9CA7CE6}"/>
              </a:ext>
            </a:extLst>
          </p:cNvPr>
          <p:cNvSpPr txBox="1"/>
          <p:nvPr/>
        </p:nvSpPr>
        <p:spPr>
          <a:xfrm>
            <a:off x="3632379" y="3386171"/>
            <a:ext cx="1457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err="1"/>
              <a:t>Adm</a:t>
            </a:r>
            <a:r>
              <a:rPr lang="es-CO" sz="1400" dirty="0"/>
              <a:t>. De </a:t>
            </a:r>
          </a:p>
          <a:p>
            <a:pPr algn="ctr"/>
            <a:r>
              <a:rPr lang="es-CO" sz="1400" dirty="0"/>
              <a:t>memoria (RAM)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1CF261E5-CFB1-4DA6-B27D-35748BC6B830}"/>
              </a:ext>
            </a:extLst>
          </p:cNvPr>
          <p:cNvSpPr/>
          <p:nvPr/>
        </p:nvSpPr>
        <p:spPr>
          <a:xfrm>
            <a:off x="352465" y="4936435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DF48E6B-7870-4995-9687-32F7B89AD299}"/>
              </a:ext>
            </a:extLst>
          </p:cNvPr>
          <p:cNvSpPr txBox="1"/>
          <p:nvPr/>
        </p:nvSpPr>
        <p:spPr>
          <a:xfrm>
            <a:off x="-111361" y="4413215"/>
            <a:ext cx="1457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err="1"/>
              <a:t>Adm</a:t>
            </a:r>
            <a:r>
              <a:rPr lang="es-CO" sz="1400" dirty="0"/>
              <a:t>. De </a:t>
            </a:r>
          </a:p>
          <a:p>
            <a:pPr algn="ctr"/>
            <a:r>
              <a:rPr lang="es-CO" sz="1400" dirty="0"/>
              <a:t>Dispositivos E/S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A029646C-CC73-440D-BE7B-9BE1FA3F751E}"/>
              </a:ext>
            </a:extLst>
          </p:cNvPr>
          <p:cNvSpPr/>
          <p:nvPr/>
        </p:nvSpPr>
        <p:spPr>
          <a:xfrm>
            <a:off x="2930015" y="4936435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B66318E-1835-499E-BD58-8B99BB85393A}"/>
              </a:ext>
            </a:extLst>
          </p:cNvPr>
          <p:cNvSpPr txBox="1"/>
          <p:nvPr/>
        </p:nvSpPr>
        <p:spPr>
          <a:xfrm>
            <a:off x="2466189" y="4413215"/>
            <a:ext cx="1457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err="1"/>
              <a:t>Adm</a:t>
            </a:r>
            <a:r>
              <a:rPr lang="es-CO" sz="1400" dirty="0"/>
              <a:t>. De </a:t>
            </a:r>
          </a:p>
          <a:p>
            <a:pPr algn="ctr"/>
            <a:r>
              <a:rPr lang="es-CO" sz="1400" dirty="0"/>
              <a:t>Archivos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F3371759-FBC0-4A63-BA23-CE1F7E1F9C33}"/>
              </a:ext>
            </a:extLst>
          </p:cNvPr>
          <p:cNvCxnSpPr>
            <a:stCxn id="4" idx="6"/>
            <a:endCxn id="7" idx="2"/>
          </p:cNvCxnSpPr>
          <p:nvPr/>
        </p:nvCxnSpPr>
        <p:spPr>
          <a:xfrm>
            <a:off x="1783701" y="4041913"/>
            <a:ext cx="231250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C8C358AC-561A-4AA2-B492-6120D841BA9D}"/>
              </a:ext>
            </a:extLst>
          </p:cNvPr>
          <p:cNvCxnSpPr>
            <a:stCxn id="13" idx="2"/>
            <a:endCxn id="4" idx="3"/>
          </p:cNvCxnSpPr>
          <p:nvPr/>
        </p:nvCxnSpPr>
        <p:spPr>
          <a:xfrm flipV="1">
            <a:off x="617509" y="4135619"/>
            <a:ext cx="939963" cy="8008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D62579DD-BD92-4EEF-BB8D-31AB09325531}"/>
              </a:ext>
            </a:extLst>
          </p:cNvPr>
          <p:cNvCxnSpPr>
            <a:stCxn id="11" idx="5"/>
            <a:endCxn id="15" idx="3"/>
          </p:cNvCxnSpPr>
          <p:nvPr/>
        </p:nvCxnSpPr>
        <p:spPr>
          <a:xfrm>
            <a:off x="578694" y="5162663"/>
            <a:ext cx="239013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077A36B4-61B8-414A-B24D-15FC03568A1C}"/>
              </a:ext>
            </a:extLst>
          </p:cNvPr>
          <p:cNvCxnSpPr>
            <a:stCxn id="15" idx="6"/>
            <a:endCxn id="7" idx="3"/>
          </p:cNvCxnSpPr>
          <p:nvPr/>
        </p:nvCxnSpPr>
        <p:spPr>
          <a:xfrm flipV="1">
            <a:off x="3195059" y="4135619"/>
            <a:ext cx="939961" cy="9333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796F2D6C-6AEA-45DD-BF17-DE82943B7458}"/>
              </a:ext>
            </a:extLst>
          </p:cNvPr>
          <p:cNvCxnSpPr>
            <a:stCxn id="4" idx="5"/>
            <a:endCxn id="15" idx="1"/>
          </p:cNvCxnSpPr>
          <p:nvPr/>
        </p:nvCxnSpPr>
        <p:spPr>
          <a:xfrm>
            <a:off x="1744886" y="4135619"/>
            <a:ext cx="1223944" cy="83963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BAABD985-774F-44D4-B1BD-360B71F19DF6}"/>
              </a:ext>
            </a:extLst>
          </p:cNvPr>
          <p:cNvCxnSpPr>
            <a:stCxn id="11" idx="6"/>
            <a:endCxn id="7" idx="2"/>
          </p:cNvCxnSpPr>
          <p:nvPr/>
        </p:nvCxnSpPr>
        <p:spPr>
          <a:xfrm flipV="1">
            <a:off x="617509" y="4041913"/>
            <a:ext cx="3478696" cy="102704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ipse 29">
            <a:extLst>
              <a:ext uri="{FF2B5EF4-FFF2-40B4-BE49-F238E27FC236}">
                <a16:creationId xmlns:a16="http://schemas.microsoft.com/office/drawing/2014/main" id="{91D7BD5A-E90F-43AE-8199-8BC134B2D844}"/>
              </a:ext>
            </a:extLst>
          </p:cNvPr>
          <p:cNvSpPr/>
          <p:nvPr/>
        </p:nvSpPr>
        <p:spPr>
          <a:xfrm>
            <a:off x="2658343" y="265043"/>
            <a:ext cx="271672" cy="2385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EF3B8A54-FEA0-4E08-A7B9-CD522E7992B9}"/>
              </a:ext>
            </a:extLst>
          </p:cNvPr>
          <p:cNvCxnSpPr>
            <a:stCxn id="30" idx="4"/>
          </p:cNvCxnSpPr>
          <p:nvPr/>
        </p:nvCxnSpPr>
        <p:spPr>
          <a:xfrm flipH="1">
            <a:off x="2790865" y="503576"/>
            <a:ext cx="3314" cy="371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59F8FEBC-4EBC-465A-8B5F-F9A996422DDC}"/>
              </a:ext>
            </a:extLst>
          </p:cNvPr>
          <p:cNvCxnSpPr/>
          <p:nvPr/>
        </p:nvCxnSpPr>
        <p:spPr>
          <a:xfrm>
            <a:off x="2655029" y="636098"/>
            <a:ext cx="3138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67343A4-AC8B-4980-860E-40F0AD6DF9AB}"/>
              </a:ext>
            </a:extLst>
          </p:cNvPr>
          <p:cNvSpPr txBox="1"/>
          <p:nvPr/>
        </p:nvSpPr>
        <p:spPr>
          <a:xfrm>
            <a:off x="3101353" y="423191"/>
            <a:ext cx="9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Usuario</a:t>
            </a:r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27787DFC-1DE4-4136-B2E3-CAF9BD6AEF62}"/>
              </a:ext>
            </a:extLst>
          </p:cNvPr>
          <p:cNvCxnSpPr>
            <a:stCxn id="4" idx="7"/>
            <a:endCxn id="30" idx="3"/>
          </p:cNvCxnSpPr>
          <p:nvPr/>
        </p:nvCxnSpPr>
        <p:spPr>
          <a:xfrm flipV="1">
            <a:off x="1744886" y="468644"/>
            <a:ext cx="953242" cy="3479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71DEE5F8-C457-4C32-AE9B-A40FED56E3AD}"/>
              </a:ext>
            </a:extLst>
          </p:cNvPr>
          <p:cNvCxnSpPr>
            <a:stCxn id="13" idx="2"/>
            <a:endCxn id="30" idx="3"/>
          </p:cNvCxnSpPr>
          <p:nvPr/>
        </p:nvCxnSpPr>
        <p:spPr>
          <a:xfrm flipV="1">
            <a:off x="617509" y="468644"/>
            <a:ext cx="2080619" cy="4467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B43E403D-4B0E-4D4D-868D-CE9A4B9F9263}"/>
              </a:ext>
            </a:extLst>
          </p:cNvPr>
          <p:cNvCxnSpPr>
            <a:stCxn id="7" idx="7"/>
            <a:endCxn id="30" idx="5"/>
          </p:cNvCxnSpPr>
          <p:nvPr/>
        </p:nvCxnSpPr>
        <p:spPr>
          <a:xfrm flipH="1" flipV="1">
            <a:off x="2890230" y="468644"/>
            <a:ext cx="1432204" cy="3479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FE71F2BA-7201-4FB0-AF77-055ABC66032D}"/>
              </a:ext>
            </a:extLst>
          </p:cNvPr>
          <p:cNvCxnSpPr>
            <a:cxnSpLocks/>
          </p:cNvCxnSpPr>
          <p:nvPr/>
        </p:nvCxnSpPr>
        <p:spPr>
          <a:xfrm flipH="1" flipV="1">
            <a:off x="2779700" y="484168"/>
            <a:ext cx="268358" cy="4432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ipse 49">
            <a:extLst>
              <a:ext uri="{FF2B5EF4-FFF2-40B4-BE49-F238E27FC236}">
                <a16:creationId xmlns:a16="http://schemas.microsoft.com/office/drawing/2014/main" id="{A0A25A95-FAD4-4280-92C3-04829C28078F}"/>
              </a:ext>
            </a:extLst>
          </p:cNvPr>
          <p:cNvSpPr/>
          <p:nvPr/>
        </p:nvSpPr>
        <p:spPr>
          <a:xfrm>
            <a:off x="3963683" y="4710207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34B9F69-F3FB-4970-A065-5939B3072E14}"/>
              </a:ext>
            </a:extLst>
          </p:cNvPr>
          <p:cNvSpPr txBox="1"/>
          <p:nvPr/>
        </p:nvSpPr>
        <p:spPr>
          <a:xfrm>
            <a:off x="4162453" y="4639443"/>
            <a:ext cx="14577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err="1"/>
              <a:t>Adm</a:t>
            </a:r>
            <a:r>
              <a:rPr lang="es-CO" sz="1400" dirty="0"/>
              <a:t>. De </a:t>
            </a:r>
          </a:p>
          <a:p>
            <a:pPr algn="r"/>
            <a:r>
              <a:rPr lang="es-CO" sz="1400" dirty="0"/>
              <a:t>Comunicaciones (RED)</a:t>
            </a:r>
          </a:p>
        </p:txBody>
      </p: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4B69B8EE-28E8-4FCF-9211-DBFF45623BC6}"/>
              </a:ext>
            </a:extLst>
          </p:cNvPr>
          <p:cNvCxnSpPr>
            <a:stCxn id="15" idx="6"/>
            <a:endCxn id="50" idx="2"/>
          </p:cNvCxnSpPr>
          <p:nvPr/>
        </p:nvCxnSpPr>
        <p:spPr>
          <a:xfrm flipV="1">
            <a:off x="3195059" y="4842729"/>
            <a:ext cx="768624" cy="2262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F37CE237-33E2-44D1-AA3D-D5482BA59C26}"/>
              </a:ext>
            </a:extLst>
          </p:cNvPr>
          <p:cNvCxnSpPr>
            <a:endCxn id="7" idx="5"/>
          </p:cNvCxnSpPr>
          <p:nvPr/>
        </p:nvCxnSpPr>
        <p:spPr>
          <a:xfrm flipV="1">
            <a:off x="4195590" y="4135619"/>
            <a:ext cx="126844" cy="574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20ABC5EC-A7CD-4A07-BF3D-1ACAC27430BF}"/>
              </a:ext>
            </a:extLst>
          </p:cNvPr>
          <p:cNvCxnSpPr>
            <a:stCxn id="50" idx="1"/>
            <a:endCxn id="4" idx="5"/>
          </p:cNvCxnSpPr>
          <p:nvPr/>
        </p:nvCxnSpPr>
        <p:spPr>
          <a:xfrm flipH="1" flipV="1">
            <a:off x="1744886" y="4135619"/>
            <a:ext cx="2257612" cy="6134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2FFAF9D2-3E10-4A1E-87B5-1CBF99BDE8B9}"/>
              </a:ext>
            </a:extLst>
          </p:cNvPr>
          <p:cNvCxnSpPr>
            <a:stCxn id="50" idx="1"/>
            <a:endCxn id="11" idx="6"/>
          </p:cNvCxnSpPr>
          <p:nvPr/>
        </p:nvCxnSpPr>
        <p:spPr>
          <a:xfrm flipH="1">
            <a:off x="617509" y="4749022"/>
            <a:ext cx="3384989" cy="31993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BBBCF373-EF26-4AC7-993D-52FB0F5C4A41}"/>
              </a:ext>
            </a:extLst>
          </p:cNvPr>
          <p:cNvCxnSpPr>
            <a:endCxn id="30" idx="5"/>
          </p:cNvCxnSpPr>
          <p:nvPr/>
        </p:nvCxnSpPr>
        <p:spPr>
          <a:xfrm flipH="1" flipV="1">
            <a:off x="2890230" y="468644"/>
            <a:ext cx="1205975" cy="4206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DB1E4CCA-FFE2-427F-AA20-A8C638A92153}"/>
              </a:ext>
            </a:extLst>
          </p:cNvPr>
          <p:cNvSpPr/>
          <p:nvPr/>
        </p:nvSpPr>
        <p:spPr>
          <a:xfrm>
            <a:off x="3219396" y="617267"/>
            <a:ext cx="4908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Forma Abstracta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5F1B3E3C-67FE-40E4-9ACC-CF29A566819C}"/>
              </a:ext>
            </a:extLst>
          </p:cNvPr>
          <p:cNvSpPr/>
          <p:nvPr/>
        </p:nvSpPr>
        <p:spPr>
          <a:xfrm>
            <a:off x="4874496" y="1473877"/>
            <a:ext cx="35443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Del Sistema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9A11DED-CF4C-4A6A-9E7A-E43DA1C39A40}"/>
              </a:ext>
            </a:extLst>
          </p:cNvPr>
          <p:cNvSpPr/>
          <p:nvPr/>
        </p:nvSpPr>
        <p:spPr>
          <a:xfrm>
            <a:off x="6765001" y="2296574"/>
            <a:ext cx="30420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Operativo</a:t>
            </a:r>
          </a:p>
        </p:txBody>
      </p:sp>
      <p:pic>
        <p:nvPicPr>
          <p:cNvPr id="8" name="Imagen 7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4A786804-2131-8B0E-0B75-C239475B02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0" y="10"/>
            <a:ext cx="12192000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9827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9" grpId="0"/>
      <p:bldP spid="11" grpId="0" animBg="1"/>
      <p:bldP spid="13" grpId="0"/>
      <p:bldP spid="15" grpId="0" animBg="1"/>
      <p:bldP spid="17" grpId="0"/>
      <p:bldP spid="30" grpId="0" animBg="1"/>
      <p:bldP spid="36" grpId="0"/>
      <p:bldP spid="50" grpId="0" animBg="1"/>
      <p:bldP spid="52" grpId="0"/>
      <p:bldP spid="2" grpId="0"/>
      <p:bldP spid="33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49FC6FDC-19B4-49F1-B17A-B1F71341BF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0" y="0"/>
            <a:ext cx="12192000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35A6CAD7-BAFF-49DD-A608-FD523B3BE8E3}"/>
              </a:ext>
            </a:extLst>
          </p:cNvPr>
          <p:cNvSpPr/>
          <p:nvPr/>
        </p:nvSpPr>
        <p:spPr>
          <a:xfrm>
            <a:off x="1288477" y="0"/>
            <a:ext cx="96150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Administración de MEMORIA </a:t>
            </a:r>
          </a:p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Ram y Virtual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1B1C660-088C-4160-418C-6432D0D20EE9}"/>
              </a:ext>
            </a:extLst>
          </p:cNvPr>
          <p:cNvSpPr txBox="1"/>
          <p:nvPr/>
        </p:nvSpPr>
        <p:spPr>
          <a:xfrm>
            <a:off x="593722" y="3498401"/>
            <a:ext cx="7007212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24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4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Diseñar o mapa </a:t>
            </a:r>
            <a:r>
              <a:rPr lang="es-MX" sz="2400" b="1" spc="-5" dirty="0">
                <a:latin typeface="Calibri" panose="020F0502020204030204" pitchFamily="34" charset="0"/>
                <a:ea typeface="Calibri" panose="020F0502020204030204" pitchFamily="34" charset="0"/>
              </a:rPr>
              <a:t>mental </a:t>
            </a:r>
            <a:r>
              <a:rPr lang="es-MX" sz="24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en el cual se visualice:</a:t>
            </a:r>
          </a:p>
          <a:p>
            <a:r>
              <a:rPr lang="es-MX" sz="2400" b="1" spc="-5" dirty="0">
                <a:latin typeface="Calibri" panose="020F0502020204030204" pitchFamily="34" charset="0"/>
                <a:ea typeface="Calibri" panose="020F0502020204030204" pitchFamily="34" charset="0"/>
              </a:rPr>
              <a:t>La ADMINISTRACIÓN DE MEMORIA (Definición, los esquemas con los que se representa, Formas de llevar el registro en memoria, memoria virtual)</a:t>
            </a:r>
            <a:endParaRPr lang="es-CO" sz="24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O" sz="2400" dirty="0"/>
          </a:p>
        </p:txBody>
      </p:sp>
      <p:pic>
        <p:nvPicPr>
          <p:cNvPr id="13" name="Picture 4" descr="témporaPresentaciones: Novedades en PowerPoint 2019 y 365">
            <a:extLst>
              <a:ext uri="{FF2B5EF4-FFF2-40B4-BE49-F238E27FC236}">
                <a16:creationId xmlns:a16="http://schemas.microsoft.com/office/drawing/2014/main" id="{60C3B2C3-824C-C4D6-F072-30B3632E7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934" y="2798815"/>
            <a:ext cx="1102904" cy="115902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Icono de Canva estilo Cloud">
            <a:extLst>
              <a:ext uri="{FF2B5EF4-FFF2-40B4-BE49-F238E27FC236}">
                <a16:creationId xmlns:a16="http://schemas.microsoft.com/office/drawing/2014/main" id="{8B49F058-267D-72CD-0C91-D81072AC4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134" y="3663746"/>
            <a:ext cx="1238970" cy="123897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Genially, la herramienta para crear contenidos interactivos - Genially">
            <a:extLst>
              <a:ext uri="{FF2B5EF4-FFF2-40B4-BE49-F238E27FC236}">
                <a16:creationId xmlns:a16="http://schemas.microsoft.com/office/drawing/2014/main" id="{CFD97BFA-A12F-9A9B-7237-AC062F8D7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015" y="5087176"/>
            <a:ext cx="1102904" cy="11029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FC57208-187E-5C71-A4B8-20842D39EE64}"/>
              </a:ext>
            </a:extLst>
          </p:cNvPr>
          <p:cNvCxnSpPr/>
          <p:nvPr/>
        </p:nvCxnSpPr>
        <p:spPr>
          <a:xfrm flipV="1">
            <a:off x="7634109" y="3638132"/>
            <a:ext cx="1122912" cy="64509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EC759FB-E00E-BA17-4EEF-F65999290012}"/>
              </a:ext>
            </a:extLst>
          </p:cNvPr>
          <p:cNvCxnSpPr/>
          <p:nvPr/>
        </p:nvCxnSpPr>
        <p:spPr>
          <a:xfrm>
            <a:off x="7622731" y="4467691"/>
            <a:ext cx="2546403" cy="1848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6A50DEFF-FA88-7C43-E425-7A33B31838A7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7600934" y="4652563"/>
            <a:ext cx="1570362" cy="69958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55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49FC6FDC-19B4-49F1-B17A-B1F71341BF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329316" y="10"/>
            <a:ext cx="11862684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35A6CAD7-BAFF-49DD-A608-FD523B3BE8E3}"/>
              </a:ext>
            </a:extLst>
          </p:cNvPr>
          <p:cNvSpPr/>
          <p:nvPr/>
        </p:nvSpPr>
        <p:spPr>
          <a:xfrm>
            <a:off x="1813350" y="-77492"/>
            <a:ext cx="9620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Sistemas Operativos Distribuidos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CF2E64C-8B16-4C06-8BE6-DAEBA772C5E6}"/>
              </a:ext>
            </a:extLst>
          </p:cNvPr>
          <p:cNvSpPr txBox="1"/>
          <p:nvPr/>
        </p:nvSpPr>
        <p:spPr>
          <a:xfrm>
            <a:off x="318051" y="1596018"/>
            <a:ext cx="511534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 Histórica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Conceptos de los sistemas distribuidos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b="1" dirty="0">
                <a:latin typeface="Georgia" panose="02040502050405020303" pitchFamily="18" charset="0"/>
                <a:cs typeface="Times New Roman" panose="02020603050405020304" pitchFamily="18" charset="0"/>
              </a:rPr>
              <a:t>Sistemas de Archivos distribuidos DFS</a:t>
            </a:r>
            <a:endParaRPr lang="es-CO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06B9935-FF26-4E33-8E70-66FE536EEDFC}"/>
              </a:ext>
            </a:extLst>
          </p:cNvPr>
          <p:cNvSpPr/>
          <p:nvPr/>
        </p:nvSpPr>
        <p:spPr>
          <a:xfrm>
            <a:off x="2305875" y="766109"/>
            <a:ext cx="821635" cy="75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1</a:t>
            </a:r>
            <a:endParaRPr lang="es-CO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21F3358-7701-4658-A0BA-1357B0596A6E}"/>
              </a:ext>
            </a:extLst>
          </p:cNvPr>
          <p:cNvSpPr txBox="1"/>
          <p:nvPr/>
        </p:nvSpPr>
        <p:spPr>
          <a:xfrm>
            <a:off x="318050" y="4046228"/>
            <a:ext cx="5353879" cy="147732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18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IMPORTANCIA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LOS SISTEMAS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Principios</a:t>
            </a:r>
            <a:r>
              <a:rPr lang="es-ES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software: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Modelo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osi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Modo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transmisión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asíncrona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atm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6CD84D1-7151-4908-A648-95269561AB58}"/>
              </a:ext>
            </a:extLst>
          </p:cNvPr>
          <p:cNvSpPr/>
          <p:nvPr/>
        </p:nvSpPr>
        <p:spPr>
          <a:xfrm>
            <a:off x="2464903" y="3198932"/>
            <a:ext cx="821635" cy="75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</a:t>
            </a:r>
            <a:endParaRPr lang="es-CO" sz="32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1270AA4-56F3-40C9-A3E3-BC775E6CEC9F}"/>
              </a:ext>
            </a:extLst>
          </p:cNvPr>
          <p:cNvSpPr txBox="1"/>
          <p:nvPr/>
        </p:nvSpPr>
        <p:spPr>
          <a:xfrm>
            <a:off x="5923723" y="1033113"/>
            <a:ext cx="5510466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18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s-ES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IMPORTANCIA</a:t>
            </a:r>
            <a:r>
              <a:rPr lang="es-ES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LOS SISTEMAS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DISTRIBUIDOS</a:t>
            </a:r>
          </a:p>
          <a:p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PRINCIPIOS</a:t>
            </a:r>
            <a:r>
              <a:rPr lang="es-ES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HARDWARE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Multiprocesadores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base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es-ES" sz="18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Multiprocesadores</a:t>
            </a:r>
            <a:r>
              <a:rPr lang="es-ES" sz="1800" spc="-2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</a:t>
            </a:r>
            <a:r>
              <a:rPr lang="es-ES" sz="1800" spc="-1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conmutador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Multicomputadoras</a:t>
            </a:r>
            <a:r>
              <a:rPr lang="es-ES" sz="1800" spc="-1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</a:t>
            </a:r>
            <a:r>
              <a:rPr lang="es-ES" sz="18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base</a:t>
            </a:r>
            <a:r>
              <a:rPr lang="es-ES" sz="18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en</a:t>
            </a:r>
            <a:r>
              <a:rPr lang="es-ES" sz="1800" spc="-2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buses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Multicomputadoras</a:t>
            </a:r>
            <a:r>
              <a:rPr lang="es-ES" sz="1800" spc="-2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</a:t>
            </a:r>
            <a:r>
              <a:rPr lang="es-ES" sz="1800" spc="-2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conmutador</a:t>
            </a:r>
            <a:endParaRPr lang="es-CO" sz="180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Sistemas</a:t>
            </a:r>
            <a:r>
              <a:rPr lang="es-ES" sz="1800" spc="-2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z="1800" spc="-1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multiprocesador</a:t>
            </a:r>
            <a:r>
              <a:rPr lang="es-ES" sz="1800" spc="-2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</a:t>
            </a:r>
            <a:r>
              <a:rPr lang="es-ES" sz="1800" spc="-2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tiempo</a:t>
            </a:r>
            <a:r>
              <a:rPr lang="es-ES" sz="1800" spc="-25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compartido</a:t>
            </a:r>
            <a:endParaRPr lang="es-CO" sz="180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4EB3ABB-1228-4846-8678-31C478F806F3}"/>
              </a:ext>
            </a:extLst>
          </p:cNvPr>
          <p:cNvSpPr txBox="1"/>
          <p:nvPr/>
        </p:nvSpPr>
        <p:spPr>
          <a:xfrm>
            <a:off x="5923723" y="3769229"/>
            <a:ext cx="5510466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lvl="1">
              <a:spcBef>
                <a:spcPts val="940"/>
              </a:spcBef>
              <a:buSzPts val="1800"/>
              <a:tabLst>
                <a:tab pos="1433830" algn="l"/>
              </a:tabLst>
            </a:pP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CONTROL</a:t>
            </a:r>
            <a:r>
              <a:rPr lang="es-ES" sz="1800" b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PROCESOS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REMOTOS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RPC</a:t>
            </a:r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Definición</a:t>
            </a:r>
            <a:r>
              <a:rPr lang="es-ES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rpc</a:t>
            </a:r>
            <a:endParaRPr lang="es-ES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Objetivos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los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rpc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Mecanismo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los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rpc</a:t>
            </a:r>
            <a:endParaRPr lang="es-ES" spc="-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Características</a:t>
            </a:r>
            <a:r>
              <a:rPr lang="es-ES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stub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Características</a:t>
            </a:r>
            <a:r>
              <a:rPr lang="es-ES" sz="18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del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skeleton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interfaz del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rpc</a:t>
            </a:r>
            <a:endParaRPr lang="es-CO" sz="180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46034B51-39CD-4E89-A54D-776414741392}"/>
              </a:ext>
            </a:extLst>
          </p:cNvPr>
          <p:cNvSpPr/>
          <p:nvPr/>
        </p:nvSpPr>
        <p:spPr>
          <a:xfrm>
            <a:off x="10263807" y="1856779"/>
            <a:ext cx="821635" cy="75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3</a:t>
            </a:r>
            <a:endParaRPr lang="es-CO" sz="3200" b="1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278D7B0-A336-4F46-A180-9391F277B51D}"/>
              </a:ext>
            </a:extLst>
          </p:cNvPr>
          <p:cNvSpPr/>
          <p:nvPr/>
        </p:nvSpPr>
        <p:spPr>
          <a:xfrm>
            <a:off x="10057184" y="4867782"/>
            <a:ext cx="821635" cy="75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4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346347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AEB3BDA-C4FA-453E-95BE-C8D85359FB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315139" y="10"/>
            <a:ext cx="11862684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21F3358-7701-4658-A0BA-1357B0596A6E}"/>
              </a:ext>
            </a:extLst>
          </p:cNvPr>
          <p:cNvSpPr txBox="1"/>
          <p:nvPr/>
        </p:nvSpPr>
        <p:spPr>
          <a:xfrm>
            <a:off x="1238764" y="1275579"/>
            <a:ext cx="10451379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18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TEMA</a:t>
            </a:r>
            <a:r>
              <a:rPr lang="es-ES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SINCRONIZACIÓN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RELOJES</a:t>
            </a:r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Algoritmos</a:t>
            </a:r>
            <a:r>
              <a:rPr lang="es-ES" sz="1800" b="1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sincronización</a:t>
            </a:r>
            <a:r>
              <a:rPr lang="es-ES" sz="18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relojes</a:t>
            </a:r>
            <a:endParaRPr lang="es-CO" b="1" spc="-5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Algoritmo</a:t>
            </a:r>
            <a:r>
              <a:rPr lang="es-ES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lamport</a:t>
            </a:r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Algoritmo</a:t>
            </a:r>
            <a:r>
              <a:rPr lang="es-ES" sz="18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cristian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Algoritmo</a:t>
            </a:r>
            <a:r>
              <a:rPr lang="es-ES" sz="1800" b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z="18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sz="1800" b="1" spc="-5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berkeley</a:t>
            </a:r>
            <a:endParaRPr lang="es-CO" sz="18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6CD84D1-7151-4908-A648-95269561AB58}"/>
              </a:ext>
            </a:extLst>
          </p:cNvPr>
          <p:cNvSpPr/>
          <p:nvPr/>
        </p:nvSpPr>
        <p:spPr>
          <a:xfrm>
            <a:off x="9506706" y="1944998"/>
            <a:ext cx="821635" cy="7520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5</a:t>
            </a:r>
            <a:endParaRPr lang="es-CO" sz="3200" b="1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11BA4BE-1EE8-452F-810E-98BF6669B4C8}"/>
              </a:ext>
            </a:extLst>
          </p:cNvPr>
          <p:cNvSpPr/>
          <p:nvPr/>
        </p:nvSpPr>
        <p:spPr>
          <a:xfrm>
            <a:off x="1813350" y="-77492"/>
            <a:ext cx="9620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Sistemas Operativos Distribuidos</a:t>
            </a:r>
          </a:p>
        </p:txBody>
      </p:sp>
      <p:pic>
        <p:nvPicPr>
          <p:cNvPr id="3076" name="Picture 4" descr="Qué es un sistema distribuido y sus ventajas | OpenWebinars">
            <a:extLst>
              <a:ext uri="{FF2B5EF4-FFF2-40B4-BE49-F238E27FC236}">
                <a16:creationId xmlns:a16="http://schemas.microsoft.com/office/drawing/2014/main" id="{E650E7A6-1B40-4830-ABE1-568ED80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414" y="4013644"/>
            <a:ext cx="4251464" cy="23808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20221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5AEB3BDA-C4FA-453E-95BE-C8D85359FB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315139" y="10"/>
            <a:ext cx="11862684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21F3358-7701-4658-A0BA-1357B0596A6E}"/>
              </a:ext>
            </a:extLst>
          </p:cNvPr>
          <p:cNvSpPr txBox="1"/>
          <p:nvPr/>
        </p:nvSpPr>
        <p:spPr>
          <a:xfrm>
            <a:off x="563303" y="1594031"/>
            <a:ext cx="7007212" cy="193899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24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4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Realizar la investigación del tema Asignado, llevar la información encontrada a Microsoft Word y Aplicarle las respectivas normas APA.</a:t>
            </a:r>
            <a:endParaRPr lang="es-CO" sz="24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O" sz="24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11BA4BE-1EE8-452F-810E-98BF6669B4C8}"/>
              </a:ext>
            </a:extLst>
          </p:cNvPr>
          <p:cNvSpPr/>
          <p:nvPr/>
        </p:nvSpPr>
        <p:spPr>
          <a:xfrm>
            <a:off x="1264590" y="-77492"/>
            <a:ext cx="107183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Condiciones para la el desarrollo del </a:t>
            </a:r>
          </a:p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La 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050" name="Picture 2" descr="Características y novedades de Word en Office 365 - Grupo Garatu">
            <a:extLst>
              <a:ext uri="{FF2B5EF4-FFF2-40B4-BE49-F238E27FC236}">
                <a16:creationId xmlns:a16="http://schemas.microsoft.com/office/drawing/2014/main" id="{AB759140-1875-4085-881A-8CF651544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9356" y="1551827"/>
            <a:ext cx="2179341" cy="21697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E00EA7B3-65DF-4250-997D-2ABECCCBC876}"/>
              </a:ext>
            </a:extLst>
          </p:cNvPr>
          <p:cNvSpPr/>
          <p:nvPr/>
        </p:nvSpPr>
        <p:spPr>
          <a:xfrm>
            <a:off x="7650027" y="2221064"/>
            <a:ext cx="1587553" cy="66118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E09222A-7B54-43B3-A1ED-F602B2ABFFD0}"/>
              </a:ext>
            </a:extLst>
          </p:cNvPr>
          <p:cNvSpPr txBox="1"/>
          <p:nvPr/>
        </p:nvSpPr>
        <p:spPr>
          <a:xfrm>
            <a:off x="621018" y="4410681"/>
            <a:ext cx="7007212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O" sz="2400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24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Diseñar una presentación o una infografía para realizar la exposición del tema </a:t>
            </a:r>
            <a:endParaRPr lang="es-CO" sz="2400" b="1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O" sz="2400" dirty="0"/>
          </a:p>
        </p:txBody>
      </p:sp>
      <p:pic>
        <p:nvPicPr>
          <p:cNvPr id="2052" name="Picture 4" descr="témporaPresentaciones: Novedades en PowerPoint 2019 y 365">
            <a:extLst>
              <a:ext uri="{FF2B5EF4-FFF2-40B4-BE49-F238E27FC236}">
                <a16:creationId xmlns:a16="http://schemas.microsoft.com/office/drawing/2014/main" id="{3A87E0B9-0BD3-4D9E-9106-F7EAB0A2F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230" y="3711095"/>
            <a:ext cx="1102904" cy="115902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cono de Canva estilo Cloud">
            <a:extLst>
              <a:ext uri="{FF2B5EF4-FFF2-40B4-BE49-F238E27FC236}">
                <a16:creationId xmlns:a16="http://schemas.microsoft.com/office/drawing/2014/main" id="{6F2E6175-3233-4604-8D7E-C70A93C5F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430" y="4576026"/>
            <a:ext cx="1238970" cy="123897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enially, la herramienta para crear contenidos interactivos - Genially">
            <a:extLst>
              <a:ext uri="{FF2B5EF4-FFF2-40B4-BE49-F238E27FC236}">
                <a16:creationId xmlns:a16="http://schemas.microsoft.com/office/drawing/2014/main" id="{B34BC107-A782-4DED-97C2-811B99E19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904" y="5622887"/>
            <a:ext cx="1102904" cy="11029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DCC731A-E13F-4C64-AC6B-9CCDC3F51272}"/>
              </a:ext>
            </a:extLst>
          </p:cNvPr>
          <p:cNvCxnSpPr/>
          <p:nvPr/>
        </p:nvCxnSpPr>
        <p:spPr>
          <a:xfrm flipV="1">
            <a:off x="7650027" y="4550412"/>
            <a:ext cx="1122912" cy="64509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FB0C571-EF1E-42A1-A5AE-418192E3F877}"/>
              </a:ext>
            </a:extLst>
          </p:cNvPr>
          <p:cNvCxnSpPr/>
          <p:nvPr/>
        </p:nvCxnSpPr>
        <p:spPr>
          <a:xfrm>
            <a:off x="7650027" y="5195511"/>
            <a:ext cx="2546403" cy="1848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8A52300-C9AD-475D-90EC-FE5C75C78525}"/>
              </a:ext>
            </a:extLst>
          </p:cNvPr>
          <p:cNvCxnSpPr>
            <a:stCxn id="8" idx="3"/>
          </p:cNvCxnSpPr>
          <p:nvPr/>
        </p:nvCxnSpPr>
        <p:spPr>
          <a:xfrm>
            <a:off x="7628230" y="5195511"/>
            <a:ext cx="1144709" cy="85446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0652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242</Words>
  <Application>Microsoft Office PowerPoint</Application>
  <PresentationFormat>Panorámica</PresentationFormat>
  <Paragraphs>62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Ospina Moreno</dc:creator>
  <cp:lastModifiedBy>Javier Ospina Moreno</cp:lastModifiedBy>
  <cp:revision>12</cp:revision>
  <dcterms:created xsi:type="dcterms:W3CDTF">2020-08-21T23:22:03Z</dcterms:created>
  <dcterms:modified xsi:type="dcterms:W3CDTF">2022-10-27T23:35:08Z</dcterms:modified>
</cp:coreProperties>
</file>